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7" r:id="rId2"/>
  </p:sldIdLst>
  <p:sldSz cx="6858000" cy="9144000" type="letter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45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10"/>
    <p:restoredTop sz="96327"/>
  </p:normalViewPr>
  <p:slideViewPr>
    <p:cSldViewPr snapToGrid="0" snapToObjects="1" showGuides="1">
      <p:cViewPr varScale="1">
        <p:scale>
          <a:sx n="96" d="100"/>
          <a:sy n="96" d="100"/>
        </p:scale>
        <p:origin x="3072" y="176"/>
      </p:cViewPr>
      <p:guideLst>
        <p:guide orient="horz" pos="2880"/>
        <p:guide pos="45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302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969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180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504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6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4/25/23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970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4/25/23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128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4/25/23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051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4/25/23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265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4/25/23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828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4/25/23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830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AA098-F421-7B40-914A-BDC3DF3121F2}" type="datetimeFigureOut">
              <a:rPr lang="en-US" smtClean="0"/>
              <a:t>4/25/23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114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9E4102F-02AC-2E4C-A795-5959F7334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38" y="-61189"/>
            <a:ext cx="4573263" cy="60976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FAE929-1A0A-ED46-8BD1-930F8F43BBFB}"/>
              </a:ext>
            </a:extLst>
          </p:cNvPr>
          <p:cNvSpPr txBox="1"/>
          <p:nvPr/>
        </p:nvSpPr>
        <p:spPr>
          <a:xfrm>
            <a:off x="12380" y="126422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9ABAD5-2A6A-C84B-99E9-917E18B948B9}"/>
              </a:ext>
            </a:extLst>
          </p:cNvPr>
          <p:cNvSpPr txBox="1"/>
          <p:nvPr/>
        </p:nvSpPr>
        <p:spPr>
          <a:xfrm>
            <a:off x="14405" y="5687306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(b)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F06CD8F-CD00-6797-74F4-BF12ED9B56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947" y="126422"/>
            <a:ext cx="2770910" cy="554181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7CFDE20-7EBA-5E16-CC64-997BE230BA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932" y="5624326"/>
            <a:ext cx="6485047" cy="3602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070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</TotalTime>
  <Words>6</Words>
  <Application>Microsoft Macintosh PowerPoint</Application>
  <PresentationFormat>Letter Paper (8.5x11 in)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fbeaty93@student.ubc.ca</dc:creator>
  <cp:lastModifiedBy>fbeaty93@student.ubc.ca</cp:lastModifiedBy>
  <cp:revision>12</cp:revision>
  <dcterms:created xsi:type="dcterms:W3CDTF">2022-03-16T20:12:59Z</dcterms:created>
  <dcterms:modified xsi:type="dcterms:W3CDTF">2023-04-25T18:33:36Z</dcterms:modified>
</cp:coreProperties>
</file>

<file path=docProps/thumbnail.jpeg>
</file>